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0" r:id="rId6"/>
    <p:sldId id="276" r:id="rId7"/>
    <p:sldId id="283" r:id="rId8"/>
    <p:sldId id="284" r:id="rId9"/>
    <p:sldId id="281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 KR Medium" panose="020B0600000000000000" pitchFamily="34" charset="-127"/>
      <p:regular r:id="rId25"/>
    </p:embeddedFont>
    <p:embeddedFont>
      <p:font typeface="Nunito Sans Black" panose="020B0600000101010101" charset="0"/>
      <p:bold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함초롬바탕" panose="02030604000101010101" pitchFamily="18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LoDPrSKXwP6GkMNpTJ0JoGna7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55B2D"/>
    <a:srgbClr val="F8BF3C"/>
    <a:srgbClr val="738FB2"/>
    <a:srgbClr val="4B455C"/>
    <a:srgbClr val="00B0F0"/>
    <a:srgbClr val="254061"/>
    <a:srgbClr val="4D475E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15D66-7BA8-40E9-882F-8055E1BF4D6D}" v="85" dt="2022-06-26T15:49:09.615"/>
    <p1510:client id="{85D816B1-7178-4452-9BB6-83AC280E11A8}" v="2" dt="2022-06-30T09:04:45.193"/>
  </p1510:revLst>
</p1510:revInfo>
</file>

<file path=ppt/tableStyles.xml><?xml version="1.0" encoding="utf-8"?>
<a:tblStyleLst xmlns:a="http://schemas.openxmlformats.org/drawingml/2006/main" def="{B521D50A-778D-41B7-86F9-7281F59E9580}">
  <a:tblStyle styleId="{B521D50A-778D-41B7-86F9-7281F59E95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46" autoAdjust="0"/>
  </p:normalViewPr>
  <p:slideViewPr>
    <p:cSldViewPr snapToGrid="0">
      <p:cViewPr varScale="1">
        <p:scale>
          <a:sx n="63" d="100"/>
          <a:sy n="63" d="100"/>
        </p:scale>
        <p:origin x="11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customschemas.google.com/relationships/presentationmetadata" Target="metadata"/><Relationship Id="rId21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순규" userId="S::hsk980911@o365.hanbat.ac.kr::3f42a855-f32e-40ff-b661-dda5e545f1ce" providerId="AD" clId="Web-{85D816B1-7178-4452-9BB6-83AC280E11A8}"/>
    <pc:docChg chg="modSld">
      <pc:chgData name="황순규" userId="S::hsk980911@o365.hanbat.ac.kr::3f42a855-f32e-40ff-b661-dda5e545f1ce" providerId="AD" clId="Web-{85D816B1-7178-4452-9BB6-83AC280E11A8}" dt="2022-06-30T09:04:45.193" v="1" actId="1076"/>
      <pc:docMkLst>
        <pc:docMk/>
      </pc:docMkLst>
      <pc:sldChg chg="modSp">
        <pc:chgData name="황순규" userId="S::hsk980911@o365.hanbat.ac.kr::3f42a855-f32e-40ff-b661-dda5e545f1ce" providerId="AD" clId="Web-{85D816B1-7178-4452-9BB6-83AC280E11A8}" dt="2022-06-30T09:04:45.193" v="1" actId="1076"/>
        <pc:sldMkLst>
          <pc:docMk/>
          <pc:sldMk cId="3783102362" sldId="291"/>
        </pc:sldMkLst>
        <pc:spChg chg="mod">
          <ac:chgData name="황순규" userId="S::hsk980911@o365.hanbat.ac.kr::3f42a855-f32e-40ff-b661-dda5e545f1ce" providerId="AD" clId="Web-{85D816B1-7178-4452-9BB6-83AC280E11A8}" dt="2022-06-30T09:04:45.193" v="1" actId="1076"/>
          <ac:spMkLst>
            <pc:docMk/>
            <pc:sldMk cId="3783102362" sldId="291"/>
            <ac:spMk id="9" creationId="{9F03ADAB-028F-7D52-E9BB-A548503DCDA5}"/>
          </ac:spMkLst>
        </pc:spChg>
      </pc:sldChg>
    </pc:docChg>
  </pc:docChgLst>
  <pc:docChgLst>
    <pc:chgData name="황순규" userId="3f42a855-f32e-40ff-b661-dda5e545f1ce" providerId="ADAL" clId="{B5615D66-7BA8-40E9-882F-8055E1BF4D6D}"/>
    <pc:docChg chg="undo redo custSel addSld delSld modSld sldOrd">
      <pc:chgData name="황순규" userId="3f42a855-f32e-40ff-b661-dda5e545f1ce" providerId="ADAL" clId="{B5615D66-7BA8-40E9-882F-8055E1BF4D6D}" dt="2022-06-26T16:04:11.722" v="1532" actId="47"/>
      <pc:docMkLst>
        <pc:docMk/>
      </pc:docMkLst>
      <pc:sldChg chg="del">
        <pc:chgData name="황순규" userId="3f42a855-f32e-40ff-b661-dda5e545f1ce" providerId="ADAL" clId="{B5615D66-7BA8-40E9-882F-8055E1BF4D6D}" dt="2022-06-26T15:50:25.873" v="1517" actId="47"/>
        <pc:sldMkLst>
          <pc:docMk/>
          <pc:sldMk cId="0" sldId="257"/>
        </pc:sldMkLst>
      </pc:sldChg>
      <pc:sldChg chg="del">
        <pc:chgData name="황순규" userId="3f42a855-f32e-40ff-b661-dda5e545f1ce" providerId="ADAL" clId="{B5615D66-7BA8-40E9-882F-8055E1BF4D6D}" dt="2022-06-26T16:04:11.722" v="1532" actId="47"/>
        <pc:sldMkLst>
          <pc:docMk/>
          <pc:sldMk cId="0" sldId="259"/>
        </pc:sldMkLst>
      </pc:sldChg>
      <pc:sldChg chg="delSp modSp mod">
        <pc:chgData name="황순규" userId="3f42a855-f32e-40ff-b661-dda5e545f1ce" providerId="ADAL" clId="{B5615D66-7BA8-40E9-882F-8055E1BF4D6D}" dt="2022-06-26T14:08:22.358" v="1290" actId="14100"/>
        <pc:sldMkLst>
          <pc:docMk/>
          <pc:sldMk cId="736311854" sldId="276"/>
        </pc:sldMkLst>
        <pc:spChg chg="mod">
          <ac:chgData name="황순규" userId="3f42a855-f32e-40ff-b661-dda5e545f1ce" providerId="ADAL" clId="{B5615D66-7BA8-40E9-882F-8055E1BF4D6D}" dt="2022-06-26T14:08:22.358" v="1290" actId="14100"/>
          <ac:spMkLst>
            <pc:docMk/>
            <pc:sldMk cId="736311854" sldId="276"/>
            <ac:spMk id="10" creationId="{08EC85FB-1B31-BCDD-96BC-5BA6899366A2}"/>
          </ac:spMkLst>
        </pc:spChg>
        <pc:spChg chg="del">
          <ac:chgData name="황순규" userId="3f42a855-f32e-40ff-b661-dda5e545f1ce" providerId="ADAL" clId="{B5615D66-7BA8-40E9-882F-8055E1BF4D6D}" dt="2022-06-25T17:45:40.508" v="590" actId="478"/>
          <ac:spMkLst>
            <pc:docMk/>
            <pc:sldMk cId="736311854" sldId="276"/>
            <ac:spMk id="19" creationId="{78F2759B-911E-2922-4C22-E09225CB953F}"/>
          </ac:spMkLst>
        </pc:spChg>
        <pc:spChg chg="mod">
          <ac:chgData name="황순규" userId="3f42a855-f32e-40ff-b661-dda5e545f1ce" providerId="ADAL" clId="{B5615D66-7BA8-40E9-882F-8055E1BF4D6D}" dt="2022-06-25T17:45:31.354" v="586" actId="20577"/>
          <ac:spMkLst>
            <pc:docMk/>
            <pc:sldMk cId="736311854" sldId="276"/>
            <ac:spMk id="59" creationId="{F5955128-1AA7-0154-3442-04E1E540A2A4}"/>
          </ac:spMkLst>
        </pc:spChg>
        <pc:grpChg chg="del mod">
          <ac:chgData name="황순규" userId="3f42a855-f32e-40ff-b661-dda5e545f1ce" providerId="ADAL" clId="{B5615D66-7BA8-40E9-882F-8055E1BF4D6D}" dt="2022-06-25T17:45:35.482" v="588" actId="478"/>
          <ac:grpSpMkLst>
            <pc:docMk/>
            <pc:sldMk cId="736311854" sldId="276"/>
            <ac:grpSpMk id="14" creationId="{D333E6C6-B7E5-9383-CC93-BF5A01C1F48D}"/>
          </ac:grpSpMkLst>
        </pc:grpChg>
      </pc:sldChg>
      <pc:sldChg chg="del">
        <pc:chgData name="황순규" userId="3f42a855-f32e-40ff-b661-dda5e545f1ce" providerId="ADAL" clId="{B5615D66-7BA8-40E9-882F-8055E1BF4D6D}" dt="2022-06-26T14:01:17.087" v="1204" actId="47"/>
        <pc:sldMkLst>
          <pc:docMk/>
          <pc:sldMk cId="1278912275" sldId="279"/>
        </pc:sldMkLst>
      </pc:sldChg>
      <pc:sldChg chg="delSp modSp add mod setBg">
        <pc:chgData name="황순규" userId="3f42a855-f32e-40ff-b661-dda5e545f1ce" providerId="ADAL" clId="{B5615D66-7BA8-40E9-882F-8055E1BF4D6D}" dt="2022-06-26T15:50:49.641" v="1530" actId="20577"/>
        <pc:sldMkLst>
          <pc:docMk/>
          <pc:sldMk cId="911634713" sldId="280"/>
        </pc:sldMkLst>
        <pc:spChg chg="del mod topLvl">
          <ac:chgData name="황순규" userId="3f42a855-f32e-40ff-b661-dda5e545f1ce" providerId="ADAL" clId="{B5615D66-7BA8-40E9-882F-8055E1BF4D6D}" dt="2022-06-25T17:18:40.377" v="469" actId="478"/>
          <ac:spMkLst>
            <pc:docMk/>
            <pc:sldMk cId="911634713" sldId="280"/>
            <ac:spMk id="9" creationId="{C407D1A5-FD18-D4AE-250B-B92F557D858F}"/>
          </ac:spMkLst>
        </pc:spChg>
        <pc:spChg chg="mod topLvl">
          <ac:chgData name="황순규" userId="3f42a855-f32e-40ff-b661-dda5e545f1ce" providerId="ADAL" clId="{B5615D66-7BA8-40E9-882F-8055E1BF4D6D}" dt="2022-06-26T15:50:49.641" v="1530" actId="20577"/>
          <ac:spMkLst>
            <pc:docMk/>
            <pc:sldMk cId="911634713" sldId="280"/>
            <ac:spMk id="102" creationId="{00000000-0000-0000-0000-000000000000}"/>
          </ac:spMkLst>
        </pc:spChg>
        <pc:spChg chg="del mod topLvl">
          <ac:chgData name="황순규" userId="3f42a855-f32e-40ff-b661-dda5e545f1ce" providerId="ADAL" clId="{B5615D66-7BA8-40E9-882F-8055E1BF4D6D}" dt="2022-06-25T17:19:00.346" v="480" actId="478"/>
          <ac:spMkLst>
            <pc:docMk/>
            <pc:sldMk cId="911634713" sldId="280"/>
            <ac:spMk id="103" creationId="{00000000-0000-0000-0000-000000000000}"/>
          </ac:spMkLst>
        </pc:spChg>
        <pc:spChg chg="del mod topLvl">
          <ac:chgData name="황순규" userId="3f42a855-f32e-40ff-b661-dda5e545f1ce" providerId="ADAL" clId="{B5615D66-7BA8-40E9-882F-8055E1BF4D6D}" dt="2022-06-25T17:18:53.634" v="476" actId="478"/>
          <ac:spMkLst>
            <pc:docMk/>
            <pc:sldMk cId="911634713" sldId="280"/>
            <ac:spMk id="104" creationId="{00000000-0000-0000-0000-000000000000}"/>
          </ac:spMkLst>
        </pc:spChg>
        <pc:grpChg chg="del">
          <ac:chgData name="황순규" userId="3f42a855-f32e-40ff-b661-dda5e545f1ce" providerId="ADAL" clId="{B5615D66-7BA8-40E9-882F-8055E1BF4D6D}" dt="2022-06-25T16:55:53.753" v="229" actId="165"/>
          <ac:grpSpMkLst>
            <pc:docMk/>
            <pc:sldMk cId="911634713" sldId="280"/>
            <ac:grpSpMk id="2" creationId="{B9540370-9B77-B4F4-292E-2557D1177562}"/>
          </ac:grpSpMkLst>
        </pc:grpChg>
        <pc:grpChg chg="del mod topLvl">
          <ac:chgData name="황순규" userId="3f42a855-f32e-40ff-b661-dda5e545f1ce" providerId="ADAL" clId="{B5615D66-7BA8-40E9-882F-8055E1BF4D6D}" dt="2022-06-25T16:55:58.113" v="230" actId="165"/>
          <ac:grpSpMkLst>
            <pc:docMk/>
            <pc:sldMk cId="911634713" sldId="280"/>
            <ac:grpSpMk id="101" creationId="{00000000-0000-0000-0000-000000000000}"/>
          </ac:grpSpMkLst>
        </pc:grpChg>
      </pc:sldChg>
      <pc:sldChg chg="modSp add del mod">
        <pc:chgData name="황순규" userId="3f42a855-f32e-40ff-b661-dda5e545f1ce" providerId="ADAL" clId="{B5615D66-7BA8-40E9-882F-8055E1BF4D6D}" dt="2022-06-26T15:37:58.885" v="1292" actId="47"/>
        <pc:sldMkLst>
          <pc:docMk/>
          <pc:sldMk cId="2653848871" sldId="281"/>
        </pc:sldMkLst>
        <pc:spChg chg="mod">
          <ac:chgData name="황순규" userId="3f42a855-f32e-40ff-b661-dda5e545f1ce" providerId="ADAL" clId="{B5615D66-7BA8-40E9-882F-8055E1BF4D6D}" dt="2022-06-26T14:02:29.328" v="1285" actId="20577"/>
          <ac:spMkLst>
            <pc:docMk/>
            <pc:sldMk cId="2653848871" sldId="281"/>
            <ac:spMk id="10" creationId="{08EC85FB-1B31-BCDD-96BC-5BA6899366A2}"/>
          </ac:spMkLst>
        </pc:spChg>
        <pc:spChg chg="mod">
          <ac:chgData name="황순규" userId="3f42a855-f32e-40ff-b661-dda5e545f1ce" providerId="ADAL" clId="{B5615D66-7BA8-40E9-882F-8055E1BF4D6D}" dt="2022-06-26T14:01:04.852" v="1202" actId="20577"/>
          <ac:spMkLst>
            <pc:docMk/>
            <pc:sldMk cId="2653848871" sldId="281"/>
            <ac:spMk id="59" creationId="{F5955128-1AA7-0154-3442-04E1E540A2A4}"/>
          </ac:spMkLst>
        </pc:spChg>
      </pc:sldChg>
      <pc:sldChg chg="modSp add del mod ord">
        <pc:chgData name="황순규" userId="3f42a855-f32e-40ff-b661-dda5e545f1ce" providerId="ADAL" clId="{B5615D66-7BA8-40E9-882F-8055E1BF4D6D}" dt="2022-06-26T14:01:15.515" v="1203" actId="47"/>
        <pc:sldMkLst>
          <pc:docMk/>
          <pc:sldMk cId="76603454" sldId="282"/>
        </pc:sldMkLst>
        <pc:spChg chg="mod">
          <ac:chgData name="황순규" userId="3f42a855-f32e-40ff-b661-dda5e545f1ce" providerId="ADAL" clId="{B5615D66-7BA8-40E9-882F-8055E1BF4D6D}" dt="2022-06-26T13:54:27.287" v="907" actId="14100"/>
          <ac:spMkLst>
            <pc:docMk/>
            <pc:sldMk cId="76603454" sldId="282"/>
            <ac:spMk id="59" creationId="{F5955128-1AA7-0154-3442-04E1E540A2A4}"/>
          </ac:spMkLst>
        </pc:spChg>
      </pc:sldChg>
      <pc:sldChg chg="add del">
        <pc:chgData name="황순규" userId="3f42a855-f32e-40ff-b661-dda5e545f1ce" providerId="ADAL" clId="{B5615D66-7BA8-40E9-882F-8055E1BF4D6D}" dt="2022-06-26T16:04:07.468" v="1531" actId="47"/>
        <pc:sldMkLst>
          <pc:docMk/>
          <pc:sldMk cId="1451634245" sldId="282"/>
        </pc:sldMkLst>
      </pc:sldChg>
      <pc:sldChg chg="modSp add mod ord">
        <pc:chgData name="황순규" userId="3f42a855-f32e-40ff-b661-dda5e545f1ce" providerId="ADAL" clId="{B5615D66-7BA8-40E9-882F-8055E1BF4D6D}" dt="2022-06-26T15:49:36.677" v="1509" actId="113"/>
        <pc:sldMkLst>
          <pc:docMk/>
          <pc:sldMk cId="3934974710" sldId="283"/>
        </pc:sldMkLst>
        <pc:spChg chg="mod">
          <ac:chgData name="황순규" userId="3f42a855-f32e-40ff-b661-dda5e545f1ce" providerId="ADAL" clId="{B5615D66-7BA8-40E9-882F-8055E1BF4D6D}" dt="2022-06-26T15:49:36.677" v="1509" actId="113"/>
          <ac:spMkLst>
            <pc:docMk/>
            <pc:sldMk cId="3934974710" sldId="283"/>
            <ac:spMk id="10" creationId="{08EC85FB-1B31-BCDD-96BC-5BA6899366A2}"/>
          </ac:spMkLst>
        </pc:spChg>
      </pc:sldChg>
      <pc:sldChg chg="modSp add mod">
        <pc:chgData name="황순규" userId="3f42a855-f32e-40ff-b661-dda5e545f1ce" providerId="ADAL" clId="{B5615D66-7BA8-40E9-882F-8055E1BF4D6D}" dt="2022-06-26T15:50:17.117" v="1516" actId="2711"/>
        <pc:sldMkLst>
          <pc:docMk/>
          <pc:sldMk cId="2689986563" sldId="284"/>
        </pc:sldMkLst>
        <pc:spChg chg="mod">
          <ac:chgData name="황순규" userId="3f42a855-f32e-40ff-b661-dda5e545f1ce" providerId="ADAL" clId="{B5615D66-7BA8-40E9-882F-8055E1BF4D6D}" dt="2022-06-26T15:50:17.117" v="1516" actId="2711"/>
          <ac:spMkLst>
            <pc:docMk/>
            <pc:sldMk cId="2689986563" sldId="284"/>
            <ac:spMk id="10" creationId="{08EC85FB-1B31-BCDD-96BC-5BA6899366A2}"/>
          </ac:spMkLst>
        </pc:spChg>
        <pc:spChg chg="mod">
          <ac:chgData name="황순규" userId="3f42a855-f32e-40ff-b661-dda5e545f1ce" providerId="ADAL" clId="{B5615D66-7BA8-40E9-882F-8055E1BF4D6D}" dt="2022-06-26T15:41:47.983" v="1314" actId="20577"/>
          <ac:spMkLst>
            <pc:docMk/>
            <pc:sldMk cId="2689986563" sldId="284"/>
            <ac:spMk id="59" creationId="{F5955128-1AA7-0154-3442-04E1E540A2A4}"/>
          </ac:spMkLst>
        </pc:spChg>
      </pc:sldChg>
    </pc:docChg>
  </pc:docChgLst>
  <pc:docChgLst>
    <pc:chgData name="백승진" userId="5236f67c-6c6f-48d4-9f52-48712f2a3b32" providerId="ADAL" clId="{B10D71F2-2951-47E5-BC36-E24BA71729CA}"/>
    <pc:docChg chg="modSld">
      <pc:chgData name="백승진" userId="5236f67c-6c6f-48d4-9f52-48712f2a3b32" providerId="ADAL" clId="{B10D71F2-2951-47E5-BC36-E24BA71729CA}" dt="2022-06-07T15:23:39.264" v="41" actId="20577"/>
      <pc:docMkLst>
        <pc:docMk/>
      </pc:docMkLst>
      <pc:sldChg chg="modSp mod">
        <pc:chgData name="백승진" userId="5236f67c-6c6f-48d4-9f52-48712f2a3b32" providerId="ADAL" clId="{B10D71F2-2951-47E5-BC36-E24BA71729CA}" dt="2022-06-07T15:13:30.443" v="8"/>
        <pc:sldMkLst>
          <pc:docMk/>
          <pc:sldMk cId="3279241943" sldId="263"/>
        </pc:sldMkLst>
        <pc:spChg chg="mod">
          <ac:chgData name="백승진" userId="5236f67c-6c6f-48d4-9f52-48712f2a3b32" providerId="ADAL" clId="{B10D71F2-2951-47E5-BC36-E24BA71729CA}" dt="2022-06-07T15:13:30.443" v="8"/>
          <ac:spMkLst>
            <pc:docMk/>
            <pc:sldMk cId="3279241943" sldId="263"/>
            <ac:spMk id="32" creationId="{900179C3-5085-9319-0912-5F291CB736BC}"/>
          </ac:spMkLst>
        </pc:spChg>
      </pc:sldChg>
      <pc:sldChg chg="modSp mod">
        <pc:chgData name="백승진" userId="5236f67c-6c6f-48d4-9f52-48712f2a3b32" providerId="ADAL" clId="{B10D71F2-2951-47E5-BC36-E24BA71729CA}" dt="2022-06-07T15:15:10.910" v="25"/>
        <pc:sldMkLst>
          <pc:docMk/>
          <pc:sldMk cId="736311854" sldId="276"/>
        </pc:sldMkLst>
        <pc:spChg chg="mod">
          <ac:chgData name="백승진" userId="5236f67c-6c6f-48d4-9f52-48712f2a3b32" providerId="ADAL" clId="{B10D71F2-2951-47E5-BC36-E24BA71729CA}" dt="2022-06-07T15:15:10.910" v="25"/>
          <ac:spMkLst>
            <pc:docMk/>
            <pc:sldMk cId="736311854" sldId="276"/>
            <ac:spMk id="10" creationId="{08EC85FB-1B31-BCDD-96BC-5BA6899366A2}"/>
          </ac:spMkLst>
        </pc:spChg>
      </pc:sldChg>
      <pc:sldChg chg="modNotesTx">
        <pc:chgData name="백승진" userId="5236f67c-6c6f-48d4-9f52-48712f2a3b32" providerId="ADAL" clId="{B10D71F2-2951-47E5-BC36-E24BA71729CA}" dt="2022-06-07T15:23:39.264" v="41" actId="20577"/>
        <pc:sldMkLst>
          <pc:docMk/>
          <pc:sldMk cId="3552259768" sldId="281"/>
        </pc:sldMkLst>
      </pc:sldChg>
    </pc:docChg>
  </pc:docChgLst>
  <pc:docChgLst>
    <pc:chgData name="백승진" userId="5236f67c-6c6f-48d4-9f52-48712f2a3b32" providerId="ADAL" clId="{230E5B62-F4E6-4214-A2F6-08CE07BAB80F}"/>
    <pc:docChg chg="modSld">
      <pc:chgData name="백승진" userId="5236f67c-6c6f-48d4-9f52-48712f2a3b32" providerId="ADAL" clId="{230E5B62-F4E6-4214-A2F6-08CE07BAB80F}" dt="2022-06-08T00:18:51.276" v="2" actId="20577"/>
      <pc:docMkLst>
        <pc:docMk/>
      </pc:docMkLst>
      <pc:sldChg chg="modSp mod">
        <pc:chgData name="백승진" userId="5236f67c-6c6f-48d4-9f52-48712f2a3b32" providerId="ADAL" clId="{230E5B62-F4E6-4214-A2F6-08CE07BAB80F}" dt="2022-06-08T00:18:51.276" v="2" actId="20577"/>
        <pc:sldMkLst>
          <pc:docMk/>
          <pc:sldMk cId="384367110" sldId="278"/>
        </pc:sldMkLst>
        <pc:spChg chg="mod">
          <ac:chgData name="백승진" userId="5236f67c-6c6f-48d4-9f52-48712f2a3b32" providerId="ADAL" clId="{230E5B62-F4E6-4214-A2F6-08CE07BAB80F}" dt="2022-06-08T00:18:51.276" v="2" actId="20577"/>
          <ac:spMkLst>
            <pc:docMk/>
            <pc:sldMk cId="384367110" sldId="278"/>
            <ac:spMk id="19" creationId="{78F2759B-911E-2922-4C22-E09225CB95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A4A44C-D509-B35D-BB4B-CD9C1CE2F8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9B0ED4-AFC4-F127-C132-99624F2FE7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9B0B3-0A22-4002-83CE-8C91EC2BC141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34822-07EB-1002-BDCA-1F2576EEA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EBD701-A331-CBE3-F931-03C56410BB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AB151-9B5D-4D1B-B30E-F7C116A315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0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586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399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189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27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08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41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6888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335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21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ko-KR" altLang="en-US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66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ko-KR" altLang="en-US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01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681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en-US" sz="12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" name="Google Shape;108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133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80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amerii/spacenet-7-multitemporal-urban-developmen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amerii/spacenet-7-multitemporal-urban-development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amerii/spacenet-7-multitemporal-urban-development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hyperlink" Target="https://www.kaggle.com/competitions/airbus-ship-detection/overview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hyperlink" Target="https://www.kaggle.com/competitions/airbus-ship-detection/over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rgloom/awesome-semantic-segmentation#satellite-images-segmentation" TargetMode="External"/><Relationship Id="rId5" Type="http://schemas.openxmlformats.org/officeDocument/2006/relationships/hyperlink" Target="https://github.com/robmarkcole/satellite-image-deep-learning" TargetMode="External"/><Relationship Id="rId4" Type="http://schemas.openxmlformats.org/officeDocument/2006/relationships/hyperlink" Target="https://github.com/chrieke/awesome-satellite-imagery-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lassic.grss-ieee.org/earthvision2021/challenge.html" TargetMode="External"/><Relationship Id="rId5" Type="http://schemas.openxmlformats.org/officeDocument/2006/relationships/hyperlink" Target="https://github.com/Junjue-Wang/LoveDA" TargetMode="External"/><Relationship Id="rId4" Type="http://schemas.openxmlformats.org/officeDocument/2006/relationships/hyperlink" Target="https://github.com/BinaLab/FloodNet-Supervised_v1.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competitions/airbus-ship-detection/data" TargetMode="External"/><Relationship Id="rId5" Type="http://schemas.openxmlformats.org/officeDocument/2006/relationships/hyperlink" Target="https://www.kaggle.com/datasets/tomluther/ships-in-google-earth" TargetMode="External"/><Relationship Id="rId4" Type="http://schemas.openxmlformats.org/officeDocument/2006/relationships/hyperlink" Target="https://www.kaggle.com/datasets/airbusgeo/airbus-aircrafts-sample-datas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2800325" y="3084500"/>
            <a:ext cx="12687300" cy="1651949"/>
            <a:chOff x="533375" y="3378720"/>
            <a:chExt cx="12687300" cy="1651949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533375" y="3378720"/>
              <a:ext cx="126873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ko-KR" altLang="en-US" sz="8000" dirty="0" err="1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캡스톤</a:t>
              </a:r>
              <a:r>
                <a:rPr lang="ko-KR" altLang="en-US" sz="8000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디자인</a:t>
              </a:r>
              <a:r>
                <a:rPr lang="en-US" altLang="ko-KR" sz="8000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Ⅱ </a:t>
              </a:r>
              <a:r>
                <a:rPr lang="ko-KR" altLang="en-US" sz="8000" dirty="0">
                  <a:solidFill>
                    <a:srgbClr val="4B455C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중간발표</a:t>
              </a:r>
              <a:endParaRPr lang="en-US" altLang="ko-KR" sz="8000" dirty="0">
                <a:solidFill>
                  <a:srgbClr val="4B455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440" y="4702119"/>
              <a:ext cx="10201220" cy="3285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93" name="Google Shape;93;p1"/>
          <p:cNvGraphicFramePr/>
          <p:nvPr>
            <p:extLst>
              <p:ext uri="{D42A27DB-BD31-4B8C-83A1-F6EECF244321}">
                <p14:modId xmlns:p14="http://schemas.microsoft.com/office/powerpoint/2010/main" val="3885023780"/>
              </p:ext>
            </p:extLst>
          </p:nvPr>
        </p:nvGraphicFramePr>
        <p:xfrm>
          <a:off x="11430000" y="6667500"/>
          <a:ext cx="6324600" cy="1981200"/>
        </p:xfrm>
        <a:graphic>
          <a:graphicData uri="http://schemas.openxmlformats.org/drawingml/2006/table">
            <a:tbl>
              <a:tblPr firstRow="1" bandRow="1">
                <a:noFill/>
                <a:tableStyleId>{B521D50A-778D-41B7-86F9-7281F59E9580}</a:tableStyleId>
              </a:tblPr>
              <a:tblGrid>
                <a:gridCol w="18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26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지도교수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김태훈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4B455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1" u="none" strike="noStrike" cap="none">
                        <a:solidFill>
                          <a:srgbClr val="4B455C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  <a:cs typeface="Nunito Sans Black"/>
                        <a:sym typeface="Nunito Sans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52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팀원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백승진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박재현</a:t>
                      </a:r>
                      <a:endParaRPr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u="none" strike="noStrike" cap="none" dirty="0">
                          <a:solidFill>
                            <a:srgbClr val="4B455C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  <a:cs typeface="Nunito Sans Black"/>
                          <a:sym typeface="Nunito Sans Black"/>
                        </a:rPr>
                        <a:t>황순규</a:t>
                      </a:r>
                      <a:endParaRPr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35555"/>
            <a:chOff x="618149" y="1"/>
            <a:chExt cx="16858193" cy="123555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 fontAlgn="base"/>
              <a:r>
                <a:rPr lang="en-US" altLang="ko-KR" sz="4400" b="1" i="0">
                  <a:solidFill>
                    <a:srgbClr val="202124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Spacenet 7 Multi-Temporal Urban Development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51DD738-4AAE-4FA9-2E7E-0779A9D3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9" y="2044747"/>
            <a:ext cx="5249801" cy="360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6516A11-667F-BDA5-C84F-ED7F31935CB1}"/>
              </a:ext>
            </a:extLst>
          </p:cNvPr>
          <p:cNvSpPr txBox="1"/>
          <p:nvPr/>
        </p:nvSpPr>
        <p:spPr>
          <a:xfrm>
            <a:off x="11801941" y="2350880"/>
            <a:ext cx="6257459" cy="343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ctr">
              <a:lnSpc>
                <a:spcPct val="150000"/>
              </a:lnSpc>
            </a:pPr>
            <a:r>
              <a:rPr lang="en-US" altLang="ko-KR" sz="4000" b="1" u="sng">
                <a:latin typeface="Noto Sans KR Medium" panose="020B0600000000000000" charset="-127"/>
                <a:ea typeface="Noto Sans KR Medium" panose="020B0600000000000000" charset="-127"/>
              </a:rPr>
              <a:t>Train Images</a:t>
            </a:r>
          </a:p>
          <a:p>
            <a:pPr lvl="4">
              <a:lnSpc>
                <a:spcPct val="150000"/>
              </a:lnSpc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2018-01 ~ 2020-01 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기간동안 한 장소의 위성사진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24~25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장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x 60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개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-&gt; 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약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1500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개</a:t>
            </a: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49F93-268D-6AB8-0415-272F4ECFF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63" y="2044747"/>
            <a:ext cx="5066496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815685-4C20-573D-4E80-95C476E72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62" y="5921036"/>
            <a:ext cx="5211187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2EFD78-2F79-5D3C-63EF-F564EEBB4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863" y="5921036"/>
            <a:ext cx="5038179" cy="360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75D8392-C712-0D93-39AF-2CB5E4B6DE52}"/>
              </a:ext>
            </a:extLst>
          </p:cNvPr>
          <p:cNvSpPr txBox="1"/>
          <p:nvPr/>
        </p:nvSpPr>
        <p:spPr>
          <a:xfrm>
            <a:off x="11167042" y="9820845"/>
            <a:ext cx="7041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8"/>
              </a:rPr>
              <a:t>https://www.kaggle.com/datasets/amerii/spacenet-7-multitemporal-urban-development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4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35555"/>
            <a:chOff x="618149" y="1"/>
            <a:chExt cx="16858193" cy="123555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 fontAlgn="base"/>
              <a:r>
                <a:rPr lang="en-US" altLang="ko-KR" sz="4400" b="1" i="0">
                  <a:solidFill>
                    <a:srgbClr val="202124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Spacenet 7 Multi-Temporal Urban Development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6516A11-667F-BDA5-C84F-ED7F31935CB1}"/>
              </a:ext>
            </a:extLst>
          </p:cNvPr>
          <p:cNvSpPr txBox="1"/>
          <p:nvPr/>
        </p:nvSpPr>
        <p:spPr>
          <a:xfrm>
            <a:off x="11801941" y="2350880"/>
            <a:ext cx="6257459" cy="28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ctr">
              <a:lnSpc>
                <a:spcPct val="150000"/>
              </a:lnSpc>
            </a:pPr>
            <a:r>
              <a:rPr lang="en-US" altLang="ko-KR" sz="4000" b="1" u="sng">
                <a:latin typeface="Noto Sans KR Medium" panose="020B0600000000000000" charset="-127"/>
                <a:ea typeface="Noto Sans KR Medium" panose="020B0600000000000000" charset="-127"/>
              </a:rPr>
              <a:t>labels</a:t>
            </a:r>
          </a:p>
          <a:p>
            <a:pPr lvl="4">
              <a:lnSpc>
                <a:spcPct val="150000"/>
              </a:lnSpc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건물 라벨값이 들어있는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geojson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파일 제공</a:t>
            </a: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DE2FD-27E9-735E-6FB4-F921D3B0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20" y="5396948"/>
            <a:ext cx="9978922" cy="42720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605569-7245-FFAE-BD7A-82F7A080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31" y="1893831"/>
            <a:ext cx="10412700" cy="3097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952E2-A31E-8447-F2A8-87A85CADFA0E}"/>
              </a:ext>
            </a:extLst>
          </p:cNvPr>
          <p:cNvSpPr txBox="1"/>
          <p:nvPr/>
        </p:nvSpPr>
        <p:spPr>
          <a:xfrm>
            <a:off x="11167042" y="9820845"/>
            <a:ext cx="7041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6"/>
              </a:rPr>
              <a:t>https://www.kaggle.com/datasets/amerii/spacenet-7-multitemporal-urban-development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7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35555"/>
            <a:chOff x="618149" y="1"/>
            <a:chExt cx="16858193" cy="123555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 fontAlgn="base"/>
              <a:r>
                <a:rPr lang="en-US" altLang="ko-KR" sz="4400" b="1" i="0">
                  <a:solidFill>
                    <a:srgbClr val="202124"/>
                  </a:solidFill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Spacenet 7 Multi-Temporal Urban Development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D51DD738-4AAE-4FA9-2E7E-0779A9D3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49" y="2044747"/>
            <a:ext cx="5249801" cy="360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6516A11-667F-BDA5-C84F-ED7F31935CB1}"/>
              </a:ext>
            </a:extLst>
          </p:cNvPr>
          <p:cNvSpPr txBox="1"/>
          <p:nvPr/>
        </p:nvSpPr>
        <p:spPr>
          <a:xfrm>
            <a:off x="11801941" y="2350880"/>
            <a:ext cx="6257459" cy="343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ctr">
              <a:lnSpc>
                <a:spcPct val="150000"/>
              </a:lnSpc>
            </a:pPr>
            <a:r>
              <a:rPr lang="en-US" altLang="ko-KR" sz="4000" b="1" u="sng">
                <a:latin typeface="Noto Sans KR Medium" panose="020B0600000000000000" charset="-127"/>
                <a:ea typeface="Noto Sans KR Medium" panose="020B0600000000000000" charset="-127"/>
              </a:rPr>
              <a:t>Test Images</a:t>
            </a:r>
          </a:p>
          <a:p>
            <a:pPr lvl="4">
              <a:lnSpc>
                <a:spcPct val="150000"/>
              </a:lnSpc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2018-01 ~ 2020-01 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기간동안 한 장소의 위성사진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24~25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장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x 20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개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-&gt; 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약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500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개</a:t>
            </a: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49F93-268D-6AB8-0415-272F4ECFF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863" y="2044747"/>
            <a:ext cx="5066496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815685-4C20-573D-4E80-95C476E72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62" y="5921036"/>
            <a:ext cx="5211187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2EFD78-2F79-5D3C-63EF-F564EEBB4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863" y="5921036"/>
            <a:ext cx="5038179" cy="36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47977C-E1FA-1C83-C023-976D52A7332A}"/>
              </a:ext>
            </a:extLst>
          </p:cNvPr>
          <p:cNvSpPr txBox="1"/>
          <p:nvPr/>
        </p:nvSpPr>
        <p:spPr>
          <a:xfrm>
            <a:off x="11167042" y="9820845"/>
            <a:ext cx="7041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8"/>
              </a:rPr>
              <a:t>https://www.kaggle.com/datasets/amerii/spacenet-7-multitemporal-urban-development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9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35555"/>
            <a:chOff x="618149" y="1"/>
            <a:chExt cx="16858193" cy="123555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 fontAlgn="base"/>
              <a:r>
                <a:rPr lang="en-US" altLang="ko-KR" sz="4400" b="1">
                  <a:solidFill>
                    <a:srgbClr val="20212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Airbus Ship Detection Challenge</a:t>
              </a:r>
              <a:endParaRPr lang="en-US" altLang="ko-KR" sz="4400" b="1" i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9F03ADAB-028F-7D52-E9BB-A548503DCDA5}"/>
              </a:ext>
            </a:extLst>
          </p:cNvPr>
          <p:cNvSpPr txBox="1"/>
          <p:nvPr/>
        </p:nvSpPr>
        <p:spPr>
          <a:xfrm>
            <a:off x="12394095" y="9820845"/>
            <a:ext cx="5715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https://www.kaggle.com/competitions/airbus-ship-detection/overview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0359B8-1D9E-73F7-8999-5631BFF4E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113" y="2131147"/>
            <a:ext cx="3600000" cy="3600000"/>
          </a:xfrm>
          <a:prstGeom prst="rect">
            <a:avLst/>
          </a:prstGeom>
        </p:spPr>
      </p:pic>
      <p:pic>
        <p:nvPicPr>
          <p:cNvPr id="7" name="그림 6" descr="자연이(가) 표시된 사진&#10;&#10;자동 생성된 설명">
            <a:extLst>
              <a:ext uri="{FF2B5EF4-FFF2-40B4-BE49-F238E27FC236}">
                <a16:creationId xmlns:a16="http://schemas.microsoft.com/office/drawing/2014/main" id="{2AFDAEB7-FEE5-31C5-175F-592E2A0B5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617" y="2131147"/>
            <a:ext cx="3600000" cy="3600000"/>
          </a:xfrm>
          <a:prstGeom prst="rect">
            <a:avLst/>
          </a:prstGeom>
        </p:spPr>
      </p:pic>
      <p:pic>
        <p:nvPicPr>
          <p:cNvPr id="10" name="그림 9" descr="텍스트, 액세서리, 바지이(가) 표시된 사진&#10;&#10;자동 생성된 설명">
            <a:extLst>
              <a:ext uri="{FF2B5EF4-FFF2-40B4-BE49-F238E27FC236}">
                <a16:creationId xmlns:a16="http://schemas.microsoft.com/office/drawing/2014/main" id="{37728346-0340-7235-AD98-28BC750D4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113" y="5988326"/>
            <a:ext cx="3600000" cy="3600000"/>
          </a:xfrm>
          <a:prstGeom prst="rect">
            <a:avLst/>
          </a:prstGeom>
        </p:spPr>
      </p:pic>
      <p:pic>
        <p:nvPicPr>
          <p:cNvPr id="12" name="그림 11" descr="실외, 연기, 구름, 구름낀이(가) 표시된 사진&#10;&#10;자동 생성된 설명">
            <a:extLst>
              <a:ext uri="{FF2B5EF4-FFF2-40B4-BE49-F238E27FC236}">
                <a16:creationId xmlns:a16="http://schemas.microsoft.com/office/drawing/2014/main" id="{F159F03B-0692-8BE8-9D4F-96641AAE8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617" y="5988326"/>
            <a:ext cx="3600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6DA35D-0063-D2D7-1816-91570B282B32}"/>
              </a:ext>
            </a:extLst>
          </p:cNvPr>
          <p:cNvSpPr txBox="1"/>
          <p:nvPr/>
        </p:nvSpPr>
        <p:spPr>
          <a:xfrm>
            <a:off x="10847784" y="2295783"/>
            <a:ext cx="6257459" cy="2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ctr">
              <a:lnSpc>
                <a:spcPct val="150000"/>
              </a:lnSpc>
            </a:pPr>
            <a:r>
              <a:rPr lang="en-US" altLang="ko-KR" sz="4000" b="1" u="sng">
                <a:latin typeface="Noto Sans KR Medium" panose="020B0600000000000000" charset="-127"/>
                <a:ea typeface="Noto Sans KR Medium" panose="020B0600000000000000" charset="-127"/>
              </a:rPr>
              <a:t>Train Images</a:t>
            </a:r>
          </a:p>
          <a:p>
            <a:pPr lvl="4">
              <a:lnSpc>
                <a:spcPct val="150000"/>
              </a:lnSpc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train 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이미지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192,556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개</a:t>
            </a: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102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6858193" cy="1235555"/>
            <a:chOff x="618149" y="1"/>
            <a:chExt cx="16858193" cy="123555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66702" y="466155"/>
              <a:ext cx="1530964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l" fontAlgn="base"/>
              <a:r>
                <a:rPr lang="en-US" altLang="ko-KR" sz="4400" b="1">
                  <a:solidFill>
                    <a:srgbClr val="202124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Airbus Ship Detection Challenge</a:t>
              </a:r>
              <a:endParaRPr lang="en-US" altLang="ko-KR" sz="4400" b="1" i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9F03ADAB-028F-7D52-E9BB-A548503DCDA5}"/>
              </a:ext>
            </a:extLst>
          </p:cNvPr>
          <p:cNvSpPr txBox="1"/>
          <p:nvPr/>
        </p:nvSpPr>
        <p:spPr>
          <a:xfrm>
            <a:off x="12394095" y="9820845"/>
            <a:ext cx="5715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https://www.kaggle.com/competitions/airbus-ship-detection/overview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0359B8-1D9E-73F7-8999-5631BFF4E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113" y="2131147"/>
            <a:ext cx="3600000" cy="3600000"/>
          </a:xfrm>
          <a:prstGeom prst="rect">
            <a:avLst/>
          </a:prstGeom>
        </p:spPr>
      </p:pic>
      <p:pic>
        <p:nvPicPr>
          <p:cNvPr id="7" name="그림 6" descr="자연이(가) 표시된 사진&#10;&#10;자동 생성된 설명">
            <a:extLst>
              <a:ext uri="{FF2B5EF4-FFF2-40B4-BE49-F238E27FC236}">
                <a16:creationId xmlns:a16="http://schemas.microsoft.com/office/drawing/2014/main" id="{2AFDAEB7-FEE5-31C5-175F-592E2A0B5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617" y="2131147"/>
            <a:ext cx="3600000" cy="3600000"/>
          </a:xfrm>
          <a:prstGeom prst="rect">
            <a:avLst/>
          </a:prstGeom>
        </p:spPr>
      </p:pic>
      <p:pic>
        <p:nvPicPr>
          <p:cNvPr id="10" name="그림 9" descr="텍스트, 액세서리, 바지이(가) 표시된 사진&#10;&#10;자동 생성된 설명">
            <a:extLst>
              <a:ext uri="{FF2B5EF4-FFF2-40B4-BE49-F238E27FC236}">
                <a16:creationId xmlns:a16="http://schemas.microsoft.com/office/drawing/2014/main" id="{37728346-0340-7235-AD98-28BC750D4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113" y="5988326"/>
            <a:ext cx="3600000" cy="3600000"/>
          </a:xfrm>
          <a:prstGeom prst="rect">
            <a:avLst/>
          </a:prstGeom>
        </p:spPr>
      </p:pic>
      <p:pic>
        <p:nvPicPr>
          <p:cNvPr id="12" name="그림 11" descr="실외, 연기, 구름, 구름낀이(가) 표시된 사진&#10;&#10;자동 생성된 설명">
            <a:extLst>
              <a:ext uri="{FF2B5EF4-FFF2-40B4-BE49-F238E27FC236}">
                <a16:creationId xmlns:a16="http://schemas.microsoft.com/office/drawing/2014/main" id="{F159F03B-0692-8BE8-9D4F-96641AAE8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7617" y="5988326"/>
            <a:ext cx="3600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6DA35D-0063-D2D7-1816-91570B282B32}"/>
              </a:ext>
            </a:extLst>
          </p:cNvPr>
          <p:cNvSpPr txBox="1"/>
          <p:nvPr/>
        </p:nvSpPr>
        <p:spPr>
          <a:xfrm>
            <a:off x="10847784" y="2295783"/>
            <a:ext cx="6257459" cy="2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ctr">
              <a:lnSpc>
                <a:spcPct val="150000"/>
              </a:lnSpc>
            </a:pPr>
            <a:r>
              <a:rPr lang="en-US" altLang="ko-KR" sz="4000" b="1" u="sng">
                <a:latin typeface="Noto Sans KR Medium" panose="020B0600000000000000" charset="-127"/>
                <a:ea typeface="Noto Sans KR Medium" panose="020B0600000000000000" charset="-127"/>
              </a:rPr>
              <a:t>Test Images</a:t>
            </a:r>
          </a:p>
          <a:p>
            <a:pPr lvl="4">
              <a:lnSpc>
                <a:spcPct val="150000"/>
              </a:lnSpc>
            </a:pP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test 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이미지 </a:t>
            </a:r>
            <a:r>
              <a:rPr lang="en-US" altLang="ko-KR" sz="2400">
                <a:latin typeface="Noto Sans KR Medium" panose="020B0600000000000000" charset="-127"/>
                <a:ea typeface="Noto Sans KR Medium" panose="020B0600000000000000" charset="-127"/>
              </a:rPr>
              <a:t>15,606</a:t>
            </a:r>
            <a:r>
              <a:rPr lang="ko-KR" altLang="en-US" sz="2400">
                <a:latin typeface="Noto Sans KR Medium" panose="020B0600000000000000" charset="-127"/>
                <a:ea typeface="Noto Sans KR Medium" panose="020B0600000000000000" charset="-127"/>
              </a:rPr>
              <a:t>개</a:t>
            </a:r>
            <a:endParaRPr lang="en-US" altLang="ko-KR" sz="300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2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149" y="1251939"/>
            <a:ext cx="16974471" cy="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618149" y="342900"/>
            <a:ext cx="1253370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chemeClr val="tx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Contents</a:t>
            </a:r>
            <a:endParaRPr sz="5000">
              <a:solidFill>
                <a:schemeClr val="tx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971231" y="1761522"/>
            <a:ext cx="15388632" cy="821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1. </a:t>
            </a:r>
            <a:r>
              <a:rPr lang="ko-KR" altLang="en-US" sz="32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캡스톤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디자인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1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수행 내용</a:t>
            </a:r>
            <a:endParaRPr lang="en-US" altLang="ko-KR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742950" marR="0" lvl="0" indent="-742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32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캡스톤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디자인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개요</a:t>
            </a:r>
            <a:endParaRPr lang="en-US" altLang="ko-KR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- </a:t>
            </a:r>
            <a:r>
              <a:rPr lang="ko-KR" altLang="en-US" sz="32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캡스톤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디자인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피드백 내용 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개선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-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인공위성 이야기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필요성 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32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누리호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kern="0" spc="-1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- </a:t>
            </a:r>
            <a:r>
              <a:rPr lang="ko-KR" altLang="en-US" sz="320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군집위성 탑재를 위한 </a:t>
            </a:r>
            <a:r>
              <a:rPr lang="ko-KR" altLang="en-US" sz="3200" i="0" dirty="0" err="1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엣지컴퓨팅</a:t>
            </a:r>
            <a:r>
              <a:rPr lang="en-US" altLang="ko-KR" sz="320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320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연합학습 프레임워크 </a:t>
            </a:r>
            <a:br>
              <a:rPr lang="en-US" altLang="ko-KR" sz="320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-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시나리오</a:t>
            </a:r>
            <a:endParaRPr lang="en-US" altLang="ko-KR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ko-KR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. </a:t>
            </a:r>
            <a:r>
              <a:rPr lang="ko-KR" altLang="en-US" sz="32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캡스톤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디자인</a:t>
            </a: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2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계획</a:t>
            </a:r>
            <a:endParaRPr lang="en-US" altLang="ko-KR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4. </a:t>
            </a:r>
            <a:r>
              <a:rPr lang="ko-KR" altLang="en-US" sz="3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고찰 및 향후 계획</a:t>
            </a:r>
            <a:endParaRPr sz="32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10" name="슬라이드 번호 개체 틀 4">
            <a:extLst>
              <a:ext uri="{FF2B5EF4-FFF2-40B4-BE49-F238E27FC236}">
                <a16:creationId xmlns:a16="http://schemas.microsoft.com/office/drawing/2014/main" id="{2BCC15E6-AAD8-7FC4-A678-78DB500E6E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63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데이터셋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1252971" y="1893943"/>
            <a:ext cx="16378264" cy="362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위성영상 데이터셋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>
              <a:lnSpc>
                <a:spcPct val="150000"/>
              </a:lnSpc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  <a:hlinkClick r:id="rId4"/>
              </a:rPr>
              <a:t>https://github.com/chrieke/awesome-satellite-imagery-datasets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>
              <a:lnSpc>
                <a:spcPct val="150000"/>
              </a:lnSpc>
            </a:pP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dirty="0">
                <a:latin typeface="Noto Sans KR Medium" panose="020B0600000000000000" charset="-127"/>
                <a:ea typeface="Noto Sans KR Medium" panose="020B0600000000000000" charset="-127"/>
              </a:rPr>
              <a:t>위성영상 딥러닝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>
              <a:lnSpc>
                <a:spcPct val="150000"/>
              </a:lnSpc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  <a:hlinkClick r:id="rId5"/>
              </a:rPr>
              <a:t>https://github.com/robmarkcole/satellite-image-deep-learning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  <a:p>
            <a:pPr lvl="4">
              <a:lnSpc>
                <a:spcPct val="150000"/>
              </a:lnSpc>
            </a:pPr>
            <a:r>
              <a:rPr lang="en-US" altLang="ko-KR" sz="2600" dirty="0">
                <a:latin typeface="Noto Sans KR Medium" panose="020B0600000000000000" charset="-127"/>
                <a:ea typeface="Noto Sans KR Medium" panose="020B0600000000000000" charset="-127"/>
                <a:hlinkClick r:id="rId6"/>
              </a:rPr>
              <a:t>https://github.com/mrgloom/awesome-semantic-segmentation#satellite-images-segmentation</a:t>
            </a:r>
            <a:endParaRPr lang="en-US" altLang="ko-KR" sz="2600" dirty="0">
              <a:latin typeface="Noto Sans KR Medium" panose="020B0600000000000000" charset="-127"/>
              <a:ea typeface="Noto Sans KR Medium" panose="020B0600000000000000" charset="-127"/>
            </a:endParaRPr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63D8BC44-5DDB-F30D-FA42-C9011EBFC1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3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3081225" cy="1204673"/>
            <a:chOff x="618149" y="1"/>
            <a:chExt cx="13081225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3" y="298656"/>
              <a:ext cx="11547401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Semantic segmentation(land cover)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1252971" y="1893943"/>
            <a:ext cx="16137254" cy="842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600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FloodNet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Dataset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4"/>
              </a:rPr>
              <a:t>https://github.com/BinaLab/FloodNet-Supervised_v1.0</a:t>
            </a:r>
            <a:b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</a:t>
            </a:r>
            <a:r>
              <a:rPr lang="en-US" altLang="ko-KR" sz="2600" b="0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 small UAS platform, DJI Mavic Pro quadcopters, after Hurricane Harvey,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2343images</a:t>
            </a:r>
            <a:b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category: </a:t>
            </a:r>
            <a:r>
              <a:rPr lang="en-US" altLang="ko-KR" sz="2600" b="0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1) Background, 2) Building Flooded, 3) Building Non-Flooded, 4) Road Flooded, 5) Road Non-Flooded, 6) Water, 7)Tree, 8) Vehicle, 9) Pool, 10) Grass.</a:t>
            </a:r>
          </a:p>
          <a:p>
            <a:pPr lvl="4">
              <a:lnSpc>
                <a:spcPct val="150000"/>
              </a:lnSpc>
            </a:pP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LoveDA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5"/>
              </a:rPr>
              <a:t>https://github.com/Junjue-Wang/LoveDA</a:t>
            </a:r>
            <a:b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</a:t>
            </a:r>
            <a:r>
              <a:rPr lang="en-US" altLang="ko-KR" sz="2600" b="0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5987 image chips (Google Earth), 7 landcover categories(background, building, road, water, barren, forest, agriculture, no data), 166768 labels, 3 cities in China.</a:t>
            </a:r>
          </a:p>
          <a:p>
            <a:pPr marL="3429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rgbClr val="24292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Dynamic </a:t>
            </a:r>
            <a:r>
              <a:rPr lang="en-US" altLang="ko-KR" sz="2600" b="1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EarthNet</a:t>
            </a:r>
            <a:r>
              <a:rPr lang="en-US" altLang="ko-KR" sz="2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Challenge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  <a:hlinkClick r:id="rId6"/>
              </a:rPr>
              <a:t>http://www.classic.grss-ieee.org/earthvision2021/challenge.html</a:t>
            </a:r>
            <a:b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</a:t>
            </a:r>
            <a: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 series data</a:t>
            </a:r>
            <a:r>
              <a:rPr lang="en-US" altLang="ko-KR" sz="2600" b="0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landcover labels (7 categories: Impervious surfaces, agricultural, forest, soil, water, wetland, </a:t>
            </a:r>
            <a:r>
              <a:rPr lang="en-US" altLang="ko-KR" sz="2600" b="0" i="0" dirty="0" err="1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snow&amp;ice</a:t>
            </a:r>
            <a:r>
              <a:rPr lang="en-US" altLang="ko-KR" sz="2600" b="0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marL="3429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rgbClr val="24292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63D8BC44-5DDB-F30D-FA42-C9011EBFC1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97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13081225" cy="1204673"/>
            <a:chOff x="618149" y="1"/>
            <a:chExt cx="13081225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3" y="298656"/>
              <a:ext cx="11547401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Object Detection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C85FB-1B31-BCDD-96BC-5BA6899366A2}"/>
              </a:ext>
            </a:extLst>
          </p:cNvPr>
          <p:cNvSpPr txBox="1"/>
          <p:nvPr/>
        </p:nvSpPr>
        <p:spPr>
          <a:xfrm>
            <a:off x="1252971" y="1893943"/>
            <a:ext cx="16378264" cy="6623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600" b="1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Airbus Aircraft Detection: </a:t>
            </a:r>
            <a:r>
              <a:rPr lang="en-US" altLang="ko-KR" sz="260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hlinkClick r:id="rId4"/>
              </a:rPr>
              <a:t>https://www.kaggle.com/datasets/airbusgeo/airbus-aircrafts-sample-dataset</a:t>
            </a:r>
            <a:br>
              <a:rPr lang="en-US" altLang="ko-KR" sz="2600" b="1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b="1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2560*2560, 103 </a:t>
            </a:r>
            <a:r>
              <a:rPr lang="en-US" altLang="ko-KR" sz="2600" b="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Airbus satellite imagery</a:t>
            </a: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dirty="0">
              <a:solidFill>
                <a:srgbClr val="24292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b="1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Ships in Google Earth: </a:t>
            </a:r>
            <a: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5"/>
              </a:rPr>
              <a:t>https://www.kaggle.com/datasets/tomluther/ships-in-google-earth</a:t>
            </a:r>
            <a:b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</a:t>
            </a:r>
            <a:r>
              <a:rPr lang="en-US" altLang="ko-KR" sz="2600" b="0" i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794 Google Earth images</a:t>
            </a: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b="0" i="0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lvl="4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b="1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Airbus Ship Detection Challenge</a:t>
            </a:r>
            <a:r>
              <a:rPr lang="en-US" altLang="ko-KR" sz="2600" b="0" i="0" dirty="0">
                <a:solidFill>
                  <a:srgbClr val="24292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6"/>
              </a:rPr>
              <a:t>https://www.kaggle.com/competitions/airbus-ship-detection/data</a:t>
            </a:r>
            <a:b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solidFill>
                  <a:srgbClr val="24292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 208k jpg files</a:t>
            </a:r>
          </a:p>
          <a:p>
            <a:pPr marL="3429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슬라이드 번호 개체 틀 4">
            <a:extLst>
              <a:ext uri="{FF2B5EF4-FFF2-40B4-BE49-F238E27FC236}">
                <a16:creationId xmlns:a16="http://schemas.microsoft.com/office/drawing/2014/main" id="{63D8BC44-5DDB-F30D-FA42-C9011EBFC1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682452" y="9613991"/>
            <a:ext cx="21336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98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6" y="1"/>
            <a:ext cx="8813614" cy="1204673"/>
            <a:chOff x="618146" y="1"/>
            <a:chExt cx="7660451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6" y="1"/>
              <a:ext cx="1102714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1847013" y="306691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인공위성 영상 특징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8958" y="2128604"/>
            <a:ext cx="100883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객체의 불균형이 심함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객체가 밀집되어 있는 경우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계절적 변화에 매우 취약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영상이 다양한 밝기 가짐</a:t>
            </a:r>
            <a:endParaRPr lang="en-US" altLang="ko-KR" sz="3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82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6" y="1"/>
            <a:ext cx="8813614" cy="1783977"/>
            <a:chOff x="618146" y="1"/>
            <a:chExt cx="7660451" cy="178397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6" y="1"/>
              <a:ext cx="1102714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2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1847013" y="306691"/>
              <a:ext cx="6431584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빈곤을 예측하는 위성 이미지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9950252-84A6-4AD3-B915-BB226DB7869E}"/>
              </a:ext>
            </a:extLst>
          </p:cNvPr>
          <p:cNvSpPr txBox="1"/>
          <p:nvPr/>
        </p:nvSpPr>
        <p:spPr>
          <a:xfrm>
            <a:off x="10413352" y="2785994"/>
            <a:ext cx="53636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에티오피아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8,587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말라위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12,700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말리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14,751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나이지리아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11,535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256 X 256</a:t>
            </a: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label data X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CB39E8-3021-40C9-8420-CFBC7E913520}"/>
              </a:ext>
            </a:extLst>
          </p:cNvPr>
          <p:cNvGrpSpPr/>
          <p:nvPr/>
        </p:nvGrpSpPr>
        <p:grpSpPr>
          <a:xfrm>
            <a:off x="2224063" y="2437965"/>
            <a:ext cx="6716737" cy="7018293"/>
            <a:chOff x="2078920" y="2916937"/>
            <a:chExt cx="5996355" cy="62941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8DCB0C8-4859-463B-90D8-C9BFA465E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4406" y="6326690"/>
              <a:ext cx="2340869" cy="234086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206B8-781D-44E2-85E0-5108072B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8920" y="6326690"/>
              <a:ext cx="2340869" cy="234086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962AB3C-808B-43DD-935A-C4CFFC124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4406" y="2916937"/>
              <a:ext cx="2340869" cy="234086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2CB078-8060-4FB4-B57D-7E22FD1C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8920" y="2916937"/>
              <a:ext cx="2340869" cy="234086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5DE608-243D-4CFE-BDAF-08265193D495}"/>
                </a:ext>
              </a:extLst>
            </p:cNvPr>
            <p:cNvSpPr txBox="1"/>
            <p:nvPr/>
          </p:nvSpPr>
          <p:spPr>
            <a:xfrm>
              <a:off x="2604731" y="5330582"/>
              <a:ext cx="1289246" cy="41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Ethiopia</a:t>
              </a:r>
              <a:endPara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4BB563-80B8-49A5-915A-6451FB329A58}"/>
                </a:ext>
              </a:extLst>
            </p:cNvPr>
            <p:cNvSpPr txBox="1"/>
            <p:nvPr/>
          </p:nvSpPr>
          <p:spPr>
            <a:xfrm>
              <a:off x="6034614" y="5384800"/>
              <a:ext cx="1740452" cy="41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Malawi</a:t>
              </a:r>
              <a:endPara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2C3B08-5706-42EF-87E1-16CCF77FBE33}"/>
                </a:ext>
              </a:extLst>
            </p:cNvPr>
            <p:cNvSpPr txBox="1"/>
            <p:nvPr/>
          </p:nvSpPr>
          <p:spPr>
            <a:xfrm>
              <a:off x="2262383" y="8797053"/>
              <a:ext cx="1973942" cy="41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Mali</a:t>
              </a:r>
              <a:endPara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B6AE7D-DEF3-4AE9-A4F1-BCCED0E3B87F}"/>
                </a:ext>
              </a:extLst>
            </p:cNvPr>
            <p:cNvSpPr txBox="1"/>
            <p:nvPr/>
          </p:nvSpPr>
          <p:spPr>
            <a:xfrm>
              <a:off x="6034614" y="8797052"/>
              <a:ext cx="1740452" cy="41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Nigeria</a:t>
              </a:r>
              <a:endPara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55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7965409" cy="1204673"/>
            <a:chOff x="618149" y="1"/>
            <a:chExt cx="7965409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4" y="298656"/>
              <a:ext cx="6431584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도로</a:t>
              </a:r>
              <a:r>
                <a:rPr lang="en-US" altLang="ko-KR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, </a:t>
              </a: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건물 </a:t>
              </a:r>
              <a:r>
                <a:rPr lang="ko-KR" altLang="en-US" sz="4500" dirty="0" err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위성이미지</a:t>
              </a:r>
              <a:r>
                <a:rPr lang="en-US" altLang="ko-KR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sym typeface="Arial"/>
                </a:rPr>
                <a:t> 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26B83AD-FF03-47CB-9B12-AF7291632401}"/>
              </a:ext>
            </a:extLst>
          </p:cNvPr>
          <p:cNvSpPr txBox="1"/>
          <p:nvPr/>
        </p:nvSpPr>
        <p:spPr>
          <a:xfrm>
            <a:off x="11525280" y="2624585"/>
            <a:ext cx="526774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 data</a:t>
            </a:r>
          </a:p>
          <a:p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1"/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Image</a:t>
            </a: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212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1024 X 1024</a:t>
            </a:r>
          </a:p>
          <a:p>
            <a:pPr lvl="1"/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1"/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label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212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장의 도로와 건물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Json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1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1"/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Validation data</a:t>
            </a:r>
          </a:p>
          <a:p>
            <a:pPr lvl="1"/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1"/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Image</a:t>
            </a: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142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1024 X 1024</a:t>
            </a:r>
          </a:p>
          <a:p>
            <a:pPr lvl="1"/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lvl="1"/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label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142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장의 도로와 건물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Json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84EDEB-D97F-4E6A-B34B-F7C5002055F9}"/>
              </a:ext>
            </a:extLst>
          </p:cNvPr>
          <p:cNvGrpSpPr/>
          <p:nvPr/>
        </p:nvGrpSpPr>
        <p:grpSpPr>
          <a:xfrm>
            <a:off x="1887794" y="2624585"/>
            <a:ext cx="9010871" cy="6364831"/>
            <a:chOff x="1887794" y="2125912"/>
            <a:chExt cx="9010871" cy="63648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0B4BA2-D56F-4FBE-9D8A-FF3357A0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794" y="2125913"/>
              <a:ext cx="4367863" cy="436786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1AB34B-609F-466A-8EBE-A3834AAD0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0802" y="2125912"/>
              <a:ext cx="4367863" cy="436786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68C150-7E69-4D72-9189-C6E1651A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7794" y="6836919"/>
              <a:ext cx="9010871" cy="1653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63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763" y="1312899"/>
            <a:ext cx="16974472" cy="3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C402C6-0001-DE75-E66B-A5A8153D8F2F}"/>
              </a:ext>
            </a:extLst>
          </p:cNvPr>
          <p:cNvGrpSpPr/>
          <p:nvPr/>
        </p:nvGrpSpPr>
        <p:grpSpPr>
          <a:xfrm>
            <a:off x="618149" y="1"/>
            <a:ext cx="9695083" cy="1204673"/>
            <a:chOff x="618149" y="1"/>
            <a:chExt cx="9695083" cy="120467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B3B938F-3692-86DF-FE78-7FE94CCDF42E}"/>
                </a:ext>
              </a:extLst>
            </p:cNvPr>
            <p:cNvSpPr/>
            <p:nvPr/>
          </p:nvSpPr>
          <p:spPr>
            <a:xfrm>
              <a:off x="618149" y="1"/>
              <a:ext cx="1269645" cy="1204673"/>
            </a:xfrm>
            <a:prstGeom prst="rect">
              <a:avLst/>
            </a:prstGeom>
            <a:solidFill>
              <a:srgbClr val="4D475F"/>
            </a:solidFill>
            <a:ln>
              <a:solidFill>
                <a:srgbClr val="4D475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5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Google Shape;111;p14">
              <a:extLst>
                <a:ext uri="{FF2B5EF4-FFF2-40B4-BE49-F238E27FC236}">
                  <a16:creationId xmlns:a16="http://schemas.microsoft.com/office/drawing/2014/main" id="{F5955128-1AA7-0154-3442-04E1E540A2A4}"/>
                </a:ext>
              </a:extLst>
            </p:cNvPr>
            <p:cNvSpPr txBox="1"/>
            <p:nvPr/>
          </p:nvSpPr>
          <p:spPr>
            <a:xfrm>
              <a:off x="2151973" y="298656"/>
              <a:ext cx="8161259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500" dirty="0" err="1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위성관측</a:t>
              </a:r>
              <a:r>
                <a:rPr lang="ko-KR" altLang="en-US" sz="4500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데이터 활용 강수량 산출</a:t>
              </a:r>
              <a:endParaRPr sz="4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38859" y="2338466"/>
            <a:ext cx="14480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GPM(Global Precipitation Measurement) Core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위성의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GMI/DPR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센서에서 북서태평양영역 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(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육지와 바다를 모두 포함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관측된 자료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특정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orbit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기록된 자료를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40 X 40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형태로 분할하여 제공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r>
              <a:rPr lang="en-US" altLang="ko-KR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npy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파일로 제공되며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(height, width, channel)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형태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Orbit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번호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위성이 사용되기 시작한 이후로 몇 번째 지구를 돌았는지 나타내는 수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Subset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번호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orbit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몇 번째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subset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인지를 나타내는 수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orbit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별로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subset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개수는 다를 수 있음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 : 2016~2018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관측 자료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(76,345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 : 2019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 관측 자료 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(2,416</a:t>
            </a: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</a:t>
            </a: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92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7" ma:contentTypeDescription="새 문서를 만듭니다." ma:contentTypeScope="" ma:versionID="c30c6a0727219d69da9003ecc1577016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ff1ad3ea7612b7e7f2634072f9455fe0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AC5A56-886B-442A-8CFF-54B12CEEBD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38EA8-261E-4608-BA83-7655A35DDD3C}">
  <ds:schemaRefs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cfb843f2-2d00-49bd-868f-52d6f4ab6ca9"/>
  </ds:schemaRefs>
</ds:datastoreItem>
</file>

<file path=customXml/itemProps3.xml><?xml version="1.0" encoding="utf-8"?>
<ds:datastoreItem xmlns:ds="http://schemas.openxmlformats.org/officeDocument/2006/customXml" ds:itemID="{0C5341AC-2420-4CF2-8D9D-8E7ABC61E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b843f2-2d00-49bd-868f-52d6f4ab6c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721</Words>
  <Application>Microsoft Office PowerPoint</Application>
  <PresentationFormat>사용자 지정</PresentationFormat>
  <Paragraphs>154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Wingdings</vt:lpstr>
      <vt:lpstr>Nunito Sans Black</vt:lpstr>
      <vt:lpstr>Arial</vt:lpstr>
      <vt:lpstr>맑은 고딕</vt:lpstr>
      <vt:lpstr>Calibri</vt:lpstr>
      <vt:lpstr>Noto Sans KR Medium</vt:lpstr>
      <vt:lpstr>함초롬바탕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박재현</cp:lastModifiedBy>
  <cp:revision>140</cp:revision>
  <dcterms:created xsi:type="dcterms:W3CDTF">2022-03-15T14:34:18Z</dcterms:created>
  <dcterms:modified xsi:type="dcterms:W3CDTF">2022-12-04T06:46:07Z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  <property fmtid="{D5CDD505-2E9C-101B-9397-08002B2CF9AE}" pid="3" name="MediaServiceImageTags">
    <vt:lpwstr/>
  </property>
</Properties>
</file>